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2" r:id="rId4"/>
    <p:sldId id="258" r:id="rId5"/>
    <p:sldId id="260" r:id="rId6"/>
    <p:sldId id="259" r:id="rId7"/>
    <p:sldId id="271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78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16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343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786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78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578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0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789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465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83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86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3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23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713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7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54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26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1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15.png"/><Relationship Id="rId7" Type="http://schemas.openxmlformats.org/officeDocument/2006/relationships/image" Target="../media/image19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Drag N’ Bag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Producer – Devin Carlson</a:t>
            </a:r>
          </a:p>
          <a:p>
            <a:r>
              <a:rPr lang="en-US" dirty="0"/>
              <a:t>Programmers – Gryphon McLaughlin, Tyler Dean</a:t>
            </a:r>
          </a:p>
          <a:p>
            <a:r>
              <a:rPr lang="en-US" dirty="0"/>
              <a:t>Artists – Devin Carlson, James Cooper Nowers, Mason Colbert</a:t>
            </a:r>
          </a:p>
          <a:p>
            <a:r>
              <a:rPr lang="en-US" dirty="0"/>
              <a:t>Sound Designer – Joseph Jaeger</a:t>
            </a:r>
          </a:p>
        </p:txBody>
      </p:sp>
    </p:spTree>
    <p:extLst>
      <p:ext uri="{BB962C8B-B14F-4D97-AF65-F5344CB8AC3E}">
        <p14:creationId xmlns:p14="http://schemas.microsoft.com/office/powerpoint/2010/main" val="21750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Sounds Were Made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Used synths in a music software called Reaper to make some of the sounds, but for many of them I used sounds from a recording session in a studio in </a:t>
            </a:r>
            <a:r>
              <a:rPr lang="en-US" dirty="0" err="1"/>
              <a:t>DigiPen</a:t>
            </a:r>
            <a:r>
              <a:rPr lang="en-US" dirty="0"/>
              <a:t>.  Other sounds where made from sounds that came from BBC Sound Effect Libraries.  </a:t>
            </a:r>
          </a:p>
          <a:p>
            <a:r>
              <a:rPr lang="en-US" dirty="0"/>
              <a:t>Some sounds where layered with Recorded sound effects and sounds created by synths.</a:t>
            </a:r>
          </a:p>
          <a:p>
            <a:r>
              <a:rPr lang="en-US" dirty="0"/>
              <a:t>The Dialogue got made in an isolation booth (meaning a room that’s been treated to be very quiet), we had people from our group get recorded and as well as me for the different characters.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1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Highlighted Sounds and Music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Some of my favorite sounds from the game:</a:t>
            </a:r>
          </a:p>
          <a:p>
            <a:pPr lvl="1"/>
            <a:r>
              <a:rPr lang="en-US" dirty="0"/>
              <a:t>The Bag Deposit Sounds:  When you put bags in the deposit</a:t>
            </a:r>
          </a:p>
          <a:p>
            <a:pPr lvl="1"/>
            <a:r>
              <a:rPr lang="en-US" dirty="0"/>
              <a:t>Clock In Sound:  When you start the game</a:t>
            </a:r>
          </a:p>
          <a:p>
            <a:pPr lvl="1"/>
            <a:r>
              <a:rPr lang="en-US" dirty="0"/>
              <a:t>Character Dialogue</a:t>
            </a:r>
          </a:p>
          <a:p>
            <a:pPr marL="457200" lvl="1" indent="0">
              <a:buNone/>
            </a:pPr>
            <a:r>
              <a:rPr lang="en-US" dirty="0"/>
              <a:t>    -Finally For music would be</a:t>
            </a:r>
          </a:p>
          <a:p>
            <a:pPr lvl="1"/>
            <a:r>
              <a:rPr lang="en-US" dirty="0"/>
              <a:t>Manager Type Beat:  Plays in Secret room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37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BBC Sound Effects</a:t>
            </a:r>
          </a:p>
          <a:p>
            <a:r>
              <a:rPr lang="en-US" dirty="0" err="1"/>
              <a:t>DigiPen</a:t>
            </a:r>
            <a:r>
              <a:rPr lang="en-US" dirty="0"/>
              <a:t> Studio Recordings</a:t>
            </a:r>
          </a:p>
          <a:p>
            <a:r>
              <a:rPr lang="en-US" dirty="0"/>
              <a:t>Ethan shuffling cards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1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F3DC-DAA9-400D-BBF6-88BD1389A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B7A99-1469-4138-9652-617935A25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Tyler Dean, Gryphon McLaughlin</a:t>
            </a:r>
          </a:p>
        </p:txBody>
      </p:sp>
    </p:spTree>
    <p:extLst>
      <p:ext uri="{BB962C8B-B14F-4D97-AF65-F5344CB8AC3E}">
        <p14:creationId xmlns:p14="http://schemas.microsoft.com/office/powerpoint/2010/main" val="195589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9483-E651-4E43-8D96-3EB33F7B3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889C7-F5D7-4550-82F7-A3DF36DC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Card Movement</a:t>
            </a:r>
          </a:p>
          <a:p>
            <a:r>
              <a:rPr lang="en-US" dirty="0"/>
              <a:t>Card </a:t>
            </a:r>
            <a:r>
              <a:rPr lang="en-US" dirty="0" smtClean="0"/>
              <a:t>Spawning</a:t>
            </a:r>
          </a:p>
          <a:p>
            <a:r>
              <a:rPr lang="en-US" smtClean="0"/>
              <a:t>Conveyor Space </a:t>
            </a:r>
            <a:r>
              <a:rPr lang="en-US" dirty="0" smtClean="0"/>
              <a:t>Movement</a:t>
            </a:r>
          </a:p>
          <a:p>
            <a:r>
              <a:rPr lang="en-US" dirty="0" smtClean="0"/>
              <a:t>Card/Bag Deposit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2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32334-9621-48DC-9CA7-52E5F5D0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AEABF-350E-4D1B-833F-2DC8C55EB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 Satisfaction</a:t>
            </a:r>
          </a:p>
          <a:p>
            <a:r>
              <a:rPr lang="en-US" dirty="0"/>
              <a:t>Customer Spawning</a:t>
            </a:r>
          </a:p>
          <a:p>
            <a:r>
              <a:rPr lang="en-US" dirty="0"/>
              <a:t>Win/Lose Screens + Conditions</a:t>
            </a:r>
          </a:p>
          <a:p>
            <a:r>
              <a:rPr lang="en-US" dirty="0"/>
              <a:t>Camera/Customer Movement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53CDF-275C-46AF-8E09-F78DD54F2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980" y="2556932"/>
            <a:ext cx="2919592" cy="1893791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8DF426C-3360-49F9-B6E5-B5D4B82C5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83" y="4301283"/>
            <a:ext cx="1724025" cy="1724025"/>
          </a:xfrm>
          <a:prstGeom prst="rect">
            <a:avLst/>
          </a:prstGeom>
        </p:spPr>
      </p:pic>
      <p:pic>
        <p:nvPicPr>
          <p:cNvPr id="17" name="Picture 1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4463E8F-9B7F-4510-A4AB-E89582A101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86" y="4615824"/>
            <a:ext cx="2730623" cy="1530977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1BEA251A-665B-47ED-9BAD-54FF98B46C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64" y="4615824"/>
            <a:ext cx="2730623" cy="153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9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CF10A-E865-4575-974E-1E3E5354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Mechanics Deep Dive (Customer Satisfaction)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4677F-AAA9-488D-8472-55660BC0E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Satisfaction as a Number</a:t>
            </a:r>
          </a:p>
          <a:p>
            <a:pPr lvl="1"/>
            <a:r>
              <a:rPr lang="en-US" dirty="0"/>
              <a:t>Originally all Customers Started at Max</a:t>
            </a:r>
          </a:p>
          <a:p>
            <a:pPr lvl="1"/>
            <a:r>
              <a:rPr lang="en-US" dirty="0"/>
              <a:t>Mid-Start Satisfaction Introduced by Accident</a:t>
            </a:r>
          </a:p>
          <a:p>
            <a:r>
              <a:rPr lang="en-US" dirty="0"/>
              <a:t>Card Number Impact</a:t>
            </a:r>
          </a:p>
          <a:p>
            <a:pPr lvl="1"/>
            <a:r>
              <a:rPr lang="en-US" dirty="0"/>
              <a:t>Direct Affect to Satisfaction</a:t>
            </a:r>
          </a:p>
          <a:p>
            <a:pPr lvl="1"/>
            <a:r>
              <a:rPr lang="en-US" dirty="0"/>
              <a:t>Grocery Card Numbers had More Weight</a:t>
            </a:r>
          </a:p>
          <a:p>
            <a:r>
              <a:rPr lang="en-US" dirty="0"/>
              <a:t>Customer Timer</a:t>
            </a:r>
          </a:p>
          <a:p>
            <a:pPr lvl="1"/>
            <a:r>
              <a:rPr lang="en-US" dirty="0"/>
              <a:t>Originally going to be visible, decided to remove</a:t>
            </a:r>
          </a:p>
          <a:p>
            <a:pPr lvl="1"/>
            <a:r>
              <a:rPr lang="en-US" dirty="0"/>
              <a:t>Multiple Timers, One Was Scrapped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F836239-CF4F-40AA-A613-2E8979240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073" y="3019214"/>
            <a:ext cx="4260115" cy="239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CF10A-E865-4575-974E-1E3E5354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Mechanics Deep Dive (Camera Movement)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4677F-AAA9-488D-8472-55660BC0E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Script Used for Customers</a:t>
            </a:r>
          </a:p>
          <a:p>
            <a:pPr lvl="1"/>
            <a:r>
              <a:rPr lang="en-US" dirty="0"/>
              <a:t>Very Different Implementations</a:t>
            </a:r>
          </a:p>
          <a:p>
            <a:pPr lvl="1"/>
            <a:r>
              <a:rPr lang="en-US" dirty="0"/>
              <a:t>Certain Conditions Required to Make it Work</a:t>
            </a:r>
          </a:p>
          <a:p>
            <a:pPr lvl="1"/>
            <a:r>
              <a:rPr lang="en-US" dirty="0"/>
              <a:t>Code Reusability was Helpful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57816-31D0-461B-A829-310A7428F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7371" y="3432160"/>
            <a:ext cx="4598340" cy="257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Card game where you play as a grocery clerk sorting food cards into temperature-based bags in order to keep customers happy</a:t>
            </a:r>
          </a:p>
        </p:txBody>
      </p:sp>
    </p:spTree>
    <p:extLst>
      <p:ext uri="{BB962C8B-B14F-4D97-AF65-F5344CB8AC3E}">
        <p14:creationId xmlns:p14="http://schemas.microsoft.com/office/powerpoint/2010/main" val="119532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Devin Carlson, Mason Colbert, Cooper </a:t>
            </a:r>
            <a:r>
              <a:rPr lang="en-US" dirty="0" err="1" smtClean="0"/>
              <a:t>Nowers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76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Ideations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Cards had same general format</a:t>
            </a:r>
          </a:p>
          <a:p>
            <a:r>
              <a:rPr lang="en-US" dirty="0"/>
              <a:t>Card types were shown by colored corners</a:t>
            </a:r>
          </a:p>
          <a:p>
            <a:r>
              <a:rPr lang="en-US" dirty="0"/>
              <a:t>Game screenshot mockup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864" t="4891" r="6302" b="12170"/>
          <a:stretch/>
        </p:blipFill>
        <p:spPr>
          <a:xfrm>
            <a:off x="2091112" y="4148051"/>
            <a:ext cx="1998749" cy="1998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19" y="4148051"/>
            <a:ext cx="1499062" cy="1998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221" y="2892828"/>
            <a:ext cx="3889376" cy="248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1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NPC torsos</a:t>
            </a:r>
          </a:p>
          <a:p>
            <a:r>
              <a:rPr lang="en-US" dirty="0"/>
              <a:t>Card formatting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91" y="5070764"/>
            <a:ext cx="2061069" cy="8051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459" y="3025775"/>
            <a:ext cx="2381250" cy="23812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52" y="3025775"/>
            <a:ext cx="2381250" cy="23812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660" y="3458095"/>
            <a:ext cx="2432586" cy="243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6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Finalized Assets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Food and Bag Cards</a:t>
            </a:r>
          </a:p>
          <a:p>
            <a:r>
              <a:rPr lang="en-US" dirty="0"/>
              <a:t>NPCs</a:t>
            </a:r>
          </a:p>
          <a:p>
            <a:r>
              <a:rPr lang="en-US" dirty="0"/>
              <a:t>Final Game 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82" y="2556932"/>
            <a:ext cx="2648416" cy="1489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18" y="2548561"/>
            <a:ext cx="2678179" cy="15064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796" y="4294291"/>
            <a:ext cx="1236186" cy="16482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405" y="4294291"/>
            <a:ext cx="1236186" cy="16482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014" y="4294853"/>
            <a:ext cx="1235764" cy="16476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60" y="4060976"/>
            <a:ext cx="1872994" cy="18729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93" y="4063834"/>
            <a:ext cx="1870136" cy="18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0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Sound/Music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Joseph Jaeger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864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Sound Design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initial idea for the music was to have something that was upbeat along with an intense quality added to it.  </a:t>
            </a:r>
          </a:p>
          <a:p>
            <a:r>
              <a:rPr lang="en-US" dirty="0"/>
              <a:t>The music as well containing a drum beat or ideas from Samba music, 8bit sounds, and music you would hear at a grocery store. </a:t>
            </a:r>
          </a:p>
          <a:p>
            <a:r>
              <a:rPr lang="en-US" dirty="0"/>
              <a:t>And the Sound Effects having an 8bit and cartoonish quality to them.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8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Sounds and Music Finalized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music ended up retaining most ideas, such a quality of Samba music, 8bit style sounds, and what it didn’t keep was the intensiveness.  But that did leave the music resulting in more of a chill sound and yet having a fast pace.  </a:t>
            </a:r>
          </a:p>
          <a:p>
            <a:r>
              <a:rPr lang="en-US" dirty="0"/>
              <a:t>And the sound effects didn’t end up as the initial idea stated, but they still did retain some 8 bit qualities in sound but developed into more of realistic sounds instead.  Though they did end up still fitting for the game.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0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</TotalTime>
  <Words>533</Words>
  <Application>Microsoft Office PowerPoint</Application>
  <PresentationFormat>Widescreen</PresentationFormat>
  <Paragraphs>71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Garamond</vt:lpstr>
      <vt:lpstr>Organic</vt:lpstr>
      <vt:lpstr>Drag N’ Bag</vt:lpstr>
      <vt:lpstr>High Concept</vt:lpstr>
      <vt:lpstr>Art</vt:lpstr>
      <vt:lpstr>Early Ideations</vt:lpstr>
      <vt:lpstr>Development</vt:lpstr>
      <vt:lpstr>Finalized Assets</vt:lpstr>
      <vt:lpstr>Sound/Music</vt:lpstr>
      <vt:lpstr>Initial Sound Design Ideas</vt:lpstr>
      <vt:lpstr>Sounds and Music Finalized</vt:lpstr>
      <vt:lpstr>How Sounds Were Made</vt:lpstr>
      <vt:lpstr>Highlighted Sounds and Music</vt:lpstr>
      <vt:lpstr>Sound Credits</vt:lpstr>
      <vt:lpstr>Programming Overview</vt:lpstr>
      <vt:lpstr>Base Mechanics</vt:lpstr>
      <vt:lpstr>Additional Mechanics</vt:lpstr>
      <vt:lpstr>Mechanics Deep Dive (Customer Satisfaction)</vt:lpstr>
      <vt:lpstr>Mechanics Deep Dive (Camera Movement)</vt:lpstr>
    </vt:vector>
  </TitlesOfParts>
  <Company>DigiPen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 N’ Bag</dc:title>
  <dc:creator>Mason A Colbert</dc:creator>
  <cp:lastModifiedBy>Gryphon Frederick Pariseau Mclaughlin</cp:lastModifiedBy>
  <cp:revision>15</cp:revision>
  <dcterms:created xsi:type="dcterms:W3CDTF">2022-03-10T22:30:45Z</dcterms:created>
  <dcterms:modified xsi:type="dcterms:W3CDTF">2022-03-15T20:00:13Z</dcterms:modified>
</cp:coreProperties>
</file>